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10"/>
  </p:notesMasterIdLst>
  <p:handoutMasterIdLst>
    <p:handoutMasterId r:id="rId11"/>
  </p:handoutMasterIdLst>
  <p:sldIdLst>
    <p:sldId id="259" r:id="rId2"/>
    <p:sldId id="261" r:id="rId3"/>
    <p:sldId id="274" r:id="rId4"/>
    <p:sldId id="270" r:id="rId5"/>
    <p:sldId id="268" r:id="rId6"/>
    <p:sldId id="271" r:id="rId7"/>
    <p:sldId id="272" r:id="rId8"/>
    <p:sldId id="265" r:id="rId9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2405"/>
    <a:srgbClr val="CC9900"/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2" autoAdjust="0"/>
    <p:restoredTop sz="94682" autoAdjust="0"/>
  </p:normalViewPr>
  <p:slideViewPr>
    <p:cSldViewPr snapToGrid="0">
      <p:cViewPr varScale="1">
        <p:scale>
          <a:sx n="110" d="100"/>
          <a:sy n="110" d="100"/>
        </p:scale>
        <p:origin x="57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E423655-99F4-414A-A281-B166C626FBED}" type="datetime1">
              <a:rPr lang="ru-RU" smtClean="0"/>
              <a:t>09.06.2023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1E602E8-7778-4840-9C52-CF866E2E7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0039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0D39DCE-FDDD-4C68-8894-D92266AFB0D9}" type="datetime1">
              <a:rPr lang="ru-RU" smtClean="0"/>
              <a:t>09.06.2023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  <a:endParaRPr lang="en-US"/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86D5CD-F53C-40AA-8F25-6C53AFF44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9813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0D39DCE-FDDD-4C68-8894-D92266AFB0D9}" type="datetime1">
              <a:rPr lang="ru-RU" smtClean="0"/>
              <a:t>09.06.2023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E86D5CD-F53C-40AA-8F25-6C53AFF44E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03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76F51D-0E6E-4A75-A23B-D254C0D52FAE}" type="datetime1">
              <a:rPr lang="ru-RU" smtClean="0"/>
              <a:t>09.06.2023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39109F-FA39-4352-92A9-8AA49B62A697}" type="datetime1">
              <a:rPr lang="ru-RU" smtClean="0"/>
              <a:t>09.06.2023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CB8888-E102-45DF-A94C-4B7EAA750ED8}" type="datetime1">
              <a:rPr lang="ru-RU" smtClean="0"/>
              <a:t>09.06.2023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Текст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762D60-F5ED-487E-879C-FFEAD324A64B}" type="datetime1">
              <a:rPr lang="ru-RU" smtClean="0"/>
              <a:t>09.06.2023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Надпись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ru" sz="8000">
                <a:solidFill>
                  <a:schemeClr val="tx1"/>
                </a:solidFill>
                <a:effectLst/>
              </a:rPr>
              <a:t>«</a:t>
            </a:r>
          </a:p>
        </p:txBody>
      </p:sp>
      <p:sp>
        <p:nvSpPr>
          <p:cNvPr id="13" name="Надпись 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" sz="8000">
                <a:solidFill>
                  <a:schemeClr val="tx1"/>
                </a:solidFill>
                <a:effectLst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с имен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CCB53E-3003-46EC-9147-1EB4A113050D}" type="datetime1">
              <a:rPr lang="ru-RU" smtClean="0"/>
              <a:t>09.06.2023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 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Текст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0" name="Текст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2" name="Текст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A90B4B-F7DE-484E-BCF4-80CF0386CBEA}" type="datetime1">
              <a:rPr lang="ru-RU" smtClean="0"/>
              <a:t>09.06.2023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Рисунок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Рисунок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Заголовок 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Текст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20" name="Рисунок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Текст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23" name="Рисунок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Текст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26" name="Рисунок 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Текст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C53675-63B5-475C-9581-11F28D58B6F8}" type="datetime1">
              <a:rPr lang="ru-RU" smtClean="0"/>
              <a:t>09.06.2023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C7FA24-3B06-42D5-9D27-1B01EF6B8A1A}" type="datetime1">
              <a:rPr lang="ru-RU" smtClean="0"/>
              <a:t>09.06.2023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84A81F-4A8D-4EFF-B3FE-B7FF49A0FE1D}" type="datetime1">
              <a:rPr lang="ru-RU" smtClean="0"/>
              <a:t>09.06.2023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E4FA72-B21F-47D1-986F-7973CEFBCDC2}" type="datetime1">
              <a:rPr lang="ru-RU" smtClean="0"/>
              <a:t>09.06.2023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E23D99-D265-49DC-9C82-B2D75F321266}" type="datetime1">
              <a:rPr lang="ru-RU" smtClean="0"/>
              <a:t>09.06.2023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519514-BEB7-4F29-887F-8F464FC6AC4F}" type="datetime1">
              <a:rPr lang="ru-RU" smtClean="0"/>
              <a:t>09.06.2023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Рисунок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A677EE-D5B7-49AE-9C2F-2BBA7A188D04}" type="datetime1">
              <a:rPr lang="ru-RU" smtClean="0"/>
              <a:t>09.06.2023</a:t>
            </a:fld>
            <a:endParaRPr lang="en-US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EE4904-EB69-4509-980A-A41B9F62C514}" type="datetime1">
              <a:rPr lang="ru-RU" smtClean="0"/>
              <a:t>09.06.2023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F90A9C-323C-4429-AE52-049736C99CF5}" type="datetime1">
              <a:rPr lang="ru-RU" smtClean="0"/>
              <a:t>09.06.2023</a:t>
            </a:fld>
            <a:endParaRPr lang="en-US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E08748-9155-4E8C-8B18-D34929B7DA3F}" type="datetime1">
              <a:rPr lang="ru-RU" smtClean="0"/>
              <a:t>09.06.2023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438F62-8E28-4B7D-A8DA-6957C9310073}" type="datetime1">
              <a:rPr lang="ru-RU" smtClean="0"/>
              <a:t>09.06.2023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" dirty="0"/>
              <a:t>Стиль образца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3F338F7-D97C-4122-9BE8-A78CC781FF6F}" type="datetime1">
              <a:rPr lang="ru-RU" smtClean="0"/>
              <a:t>09.06.2023</a:t>
            </a:fld>
            <a:endParaRPr lang="en-US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jpeg"/><Relationship Id="rId7" Type="http://schemas.openxmlformats.org/officeDocument/2006/relationships/image" Target="../media/image1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7.jpe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7.jpe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7.jpeg"/><Relationship Id="rId7" Type="http://schemas.openxmlformats.org/officeDocument/2006/relationships/image" Target="../media/image26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18.png"/><Relationship Id="rId10" Type="http://schemas.openxmlformats.org/officeDocument/2006/relationships/image" Target="../media/image29.jpeg"/><Relationship Id="rId4" Type="http://schemas.openxmlformats.org/officeDocument/2006/relationships/image" Target="../media/image19.png"/><Relationship Id="rId9" Type="http://schemas.openxmlformats.org/officeDocument/2006/relationships/image" Target="../media/image2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jpeg"/><Relationship Id="rId7" Type="http://schemas.openxmlformats.org/officeDocument/2006/relationships/image" Target="../media/image32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19.png"/><Relationship Id="rId9" Type="http://schemas.openxmlformats.org/officeDocument/2006/relationships/image" Target="../media/image33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7.jpeg"/><Relationship Id="rId7" Type="http://schemas.openxmlformats.org/officeDocument/2006/relationships/image" Target="../media/image35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34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789" y="1504432"/>
            <a:ext cx="7904747" cy="1172775"/>
          </a:xfrm>
        </p:spPr>
        <p:txBody>
          <a:bodyPr rtlCol="0">
            <a:normAutofit/>
          </a:bodyPr>
          <a:lstStyle/>
          <a:p>
            <a:pPr rtl="0"/>
            <a:r>
              <a:rPr lang="ru" sz="6600" b="1" dirty="0">
                <a:latin typeface="Arial Black" panose="020B0A04020102020204" pitchFamily="34" charset="0"/>
                <a:cs typeface="Arial" panose="020B0604020202020204" pitchFamily="34" charset="0"/>
              </a:rPr>
              <a:t>Книга рецептов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3413" y="3104533"/>
            <a:ext cx="5559497" cy="1172776"/>
          </a:xfrm>
        </p:spPr>
        <p:txBody>
          <a:bodyPr rtlCol="0">
            <a:normAutofit/>
          </a:bodyPr>
          <a:lstStyle/>
          <a:p>
            <a:pPr rtl="0"/>
            <a:r>
              <a:rPr lang="ru" sz="2400" dirty="0">
                <a:latin typeface="Arial" panose="020B0604020202020204" pitchFamily="34" charset="0"/>
                <a:cs typeface="Arial" panose="020B0604020202020204" pitchFamily="34" charset="0"/>
              </a:rPr>
              <a:t>групповой проект по дисциплине</a:t>
            </a:r>
          </a:p>
          <a:p>
            <a:pPr rtl="0"/>
            <a:r>
              <a:rPr lang="ru" sz="2400" dirty="0">
                <a:latin typeface="Arial" panose="020B0604020202020204" pitchFamily="34" charset="0"/>
                <a:cs typeface="Arial" panose="020B0604020202020204" pitchFamily="34" charset="0"/>
              </a:rPr>
              <a:t>Групповая динамика и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коммуникации</a:t>
            </a:r>
            <a:endParaRPr lang="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ED75E0B-754D-7923-032A-0123D7066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784" y="1013660"/>
            <a:ext cx="4136460" cy="1043740"/>
          </a:xfrm>
        </p:spPr>
        <p:txBody>
          <a:bodyPr rtlCol="0">
            <a:normAutofit/>
          </a:bodyPr>
          <a:lstStyle/>
          <a:p>
            <a:pPr rtl="0"/>
            <a:r>
              <a:rPr lang="ru" sz="44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Цель проекта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C7A7B8-DE3C-6119-88DD-2839605F0EA0}"/>
              </a:ext>
            </a:extLst>
          </p:cNvPr>
          <p:cNvSpPr txBox="1"/>
          <p:nvPr/>
        </p:nvSpPr>
        <p:spPr>
          <a:xfrm>
            <a:off x="893344" y="2364231"/>
            <a:ext cx="4701340" cy="2568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2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Продукт разрабатывался с целью упростить и систематизировать ведение собственной кулинарной книги с помощью удобного и наглядного хранилища рецептов. 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637E542F-92E3-4277-22B0-6D447D266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160" y="5331875"/>
            <a:ext cx="1436797" cy="102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786B4AB-AF57-2D3C-71A3-BE892F673A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318" y="478669"/>
            <a:ext cx="4591872" cy="278001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653DA43-F5DE-2DF5-C6F2-F8F9BAF51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053" y="2153857"/>
            <a:ext cx="4478921" cy="264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2A5E54E-608F-87A8-40A2-E67A1B1C8D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106" y="3648589"/>
            <a:ext cx="3958972" cy="278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69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1E8DE3B-BD8A-4342-EE54-BE8D37385E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49704"/>
            <a:ext cx="4765110" cy="858253"/>
          </a:xfrm>
        </p:spPr>
        <p:txBody>
          <a:bodyPr rtlCol="0">
            <a:normAutofit fontScale="90000"/>
          </a:bodyPr>
          <a:lstStyle/>
          <a:p>
            <a:pPr rtl="0"/>
            <a:r>
              <a:rPr lang="ru" sz="36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Основные функции приложения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8A16DC-F64A-03EA-481F-92B50409A143}"/>
              </a:ext>
            </a:extLst>
          </p:cNvPr>
          <p:cNvSpPr txBox="1"/>
          <p:nvPr/>
        </p:nvSpPr>
        <p:spPr>
          <a:xfrm>
            <a:off x="829574" y="1768643"/>
            <a:ext cx="5182205" cy="4600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srgbClr val="C1752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чтение, редактирование и удаление существующих рецептов;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srgbClr val="C1752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добавление собственных рецептов;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srgbClr val="C1752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сортировка рецептов по категориям, алфавиту или дате изменения;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srgbClr val="C1752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поиск рецептов по их тексту или категориям;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D7F02B-9D6B-91C1-B202-3C0CD419E6B7}"/>
              </a:ext>
            </a:extLst>
          </p:cNvPr>
          <p:cNvSpPr txBox="1"/>
          <p:nvPr/>
        </p:nvSpPr>
        <p:spPr>
          <a:xfrm>
            <a:off x="6513097" y="649704"/>
            <a:ext cx="4912893" cy="3584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srgbClr val="C1752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создание и удаление категорий;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srgbClr val="C1752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составление списка покупок продуктов по выбранным рецептам;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srgbClr val="C1752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импорт/экспорт рецептов в различных форматах;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srgbClr val="C17529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авторизация в приложении.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26E9E6-C35A-D161-F30D-DD56AAE6F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405" y="4466974"/>
            <a:ext cx="1593683" cy="1745151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B7214A8-1305-C40C-626B-B1FD1FFDB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286" y="5100454"/>
            <a:ext cx="1025008" cy="102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35D77A0-144E-FA87-1CC3-D1E331527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607" y="4975023"/>
            <a:ext cx="1670331" cy="111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F978CBF6-2CBF-1978-8E31-637F70A22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05827">
            <a:off x="8625290" y="5490574"/>
            <a:ext cx="1509857" cy="943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4">
            <a:extLst>
              <a:ext uri="{FF2B5EF4-FFF2-40B4-BE49-F238E27FC236}">
                <a16:creationId xmlns:a16="http://schemas.microsoft.com/office/drawing/2014/main" id="{5135BC54-0A1B-9C23-707A-8B3487141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790" y="5392924"/>
            <a:ext cx="1469653" cy="102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405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1575961-DA56-DBDE-BB74-158F8B1ABA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14212FF-D730-0675-62B3-78B478CF548A}"/>
              </a:ext>
            </a:extLst>
          </p:cNvPr>
          <p:cNvSpPr txBox="1"/>
          <p:nvPr/>
        </p:nvSpPr>
        <p:spPr>
          <a:xfrm>
            <a:off x="2169019" y="1459878"/>
            <a:ext cx="22199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u="sng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Lead</a:t>
            </a:r>
            <a:endParaRPr lang="ru-RU" sz="3000" u="sng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5B7A7D-A488-2401-BF41-5D43C80F0652}"/>
              </a:ext>
            </a:extLst>
          </p:cNvPr>
          <p:cNvSpPr txBox="1"/>
          <p:nvPr/>
        </p:nvSpPr>
        <p:spPr>
          <a:xfrm>
            <a:off x="1418168" y="2013876"/>
            <a:ext cx="3721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Евтушенко Сергей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EE3848-9C3B-53AF-B5C9-51E3471714B1}"/>
              </a:ext>
            </a:extLst>
          </p:cNvPr>
          <p:cNvSpPr txBox="1"/>
          <p:nvPr/>
        </p:nvSpPr>
        <p:spPr>
          <a:xfrm>
            <a:off x="715027" y="3192576"/>
            <a:ext cx="512794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20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распределение ролей и задач между</a:t>
            </a:r>
          </a:p>
          <a:p>
            <a:r>
              <a:rPr lang="ru-RU" sz="20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членами команды;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организация выполнения лабораторных работ;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формы списка покупок;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формы авторизации;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контроль выполнения задач.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4978F83-46CD-F6AB-3778-2F8A2E50B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571" y="598751"/>
            <a:ext cx="5364859" cy="646331"/>
          </a:xfrm>
        </p:spPr>
        <p:txBody>
          <a:bodyPr rtlCol="0">
            <a:noAutofit/>
          </a:bodyPr>
          <a:lstStyle/>
          <a:p>
            <a:pPr rtl="0"/>
            <a:r>
              <a:rPr lang="ru" sz="3400" b="1" dirty="0">
                <a:ln w="0"/>
                <a:solidFill>
                  <a:srgbClr val="41240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Разработчики проекта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AACAF84B-B408-95B7-A3D0-78DB8C219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76" y="2039535"/>
            <a:ext cx="1035887" cy="53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D0CC25AA-6A6C-ECE1-FF22-40A5E473F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353" y="2039535"/>
            <a:ext cx="1035887" cy="53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703EDB-D4F4-27B8-57B2-6666DA16B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5353620"/>
            <a:ext cx="1523997" cy="129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6656A54-4222-3C15-9311-878E7551AE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573" y="353756"/>
            <a:ext cx="3602701" cy="314709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5C67BEC-2E59-3837-91E4-55624DB6B8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588" y="3031388"/>
            <a:ext cx="3200367" cy="296731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A3C2EA2-FFB6-1A50-6723-EC277AE0D2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6420" y="4228723"/>
            <a:ext cx="1453182" cy="212787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558953F-16B6-8158-9704-06813E5B77D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7" r="958" b="202"/>
          <a:stretch/>
        </p:blipFill>
        <p:spPr>
          <a:xfrm>
            <a:off x="9535932" y="784518"/>
            <a:ext cx="1426087" cy="20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5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913A66-9EB6-C65E-8280-E7A3EAF71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14212FF-D730-0675-62B3-78B478CF548A}"/>
              </a:ext>
            </a:extLst>
          </p:cNvPr>
          <p:cNvSpPr txBox="1"/>
          <p:nvPr/>
        </p:nvSpPr>
        <p:spPr>
          <a:xfrm>
            <a:off x="1932857" y="1505831"/>
            <a:ext cx="29054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u="sng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Technical Lead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5B7A7D-A488-2401-BF41-5D43C80F0652}"/>
              </a:ext>
            </a:extLst>
          </p:cNvPr>
          <p:cNvSpPr txBox="1"/>
          <p:nvPr/>
        </p:nvSpPr>
        <p:spPr>
          <a:xfrm>
            <a:off x="1577805" y="2059829"/>
            <a:ext cx="3475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Калугин Дмитрий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EE3848-9C3B-53AF-B5C9-51E3471714B1}"/>
              </a:ext>
            </a:extLst>
          </p:cNvPr>
          <p:cNvSpPr txBox="1"/>
          <p:nvPr/>
        </p:nvSpPr>
        <p:spPr>
          <a:xfrm>
            <a:off x="675188" y="3188888"/>
            <a:ext cx="542081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20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интерфейса главной формы;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интерфейса формы добавления и редактирования рецептов;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реализация взаимодействия между формами;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профилирование программы;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настройка финальной сборки, развёртывание приложения.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4978F83-46CD-F6AB-3778-2F8A2E50B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68" y="596375"/>
            <a:ext cx="5420810" cy="676377"/>
          </a:xfrm>
        </p:spPr>
        <p:txBody>
          <a:bodyPr rtlCol="0">
            <a:normAutofit/>
          </a:bodyPr>
          <a:lstStyle/>
          <a:p>
            <a:pPr rtl="0"/>
            <a:r>
              <a:rPr lang="ru" sz="3400" b="1" dirty="0">
                <a:ln w="0"/>
                <a:solidFill>
                  <a:srgbClr val="41240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Разработчики проекта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42BA2C9E-CEE6-4486-9E03-C455F3DDD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87" y="2085488"/>
            <a:ext cx="1035887" cy="53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8383A56C-E5D0-FC24-1586-3F7A2CC52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020" y="2109551"/>
            <a:ext cx="1035887" cy="53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93255C63-B069-7E30-A128-736368A6B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5353620"/>
            <a:ext cx="1523997" cy="129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FC325E-CB49-28C3-F228-B7CDF9FDFE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275" y="1272703"/>
            <a:ext cx="5233729" cy="431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38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BF20F53-6CC6-3448-D732-B4F2EA141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" y="0"/>
            <a:ext cx="12192000" cy="685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14212FF-D730-0675-62B3-78B478CF548A}"/>
              </a:ext>
            </a:extLst>
          </p:cNvPr>
          <p:cNvSpPr txBox="1"/>
          <p:nvPr/>
        </p:nvSpPr>
        <p:spPr>
          <a:xfrm>
            <a:off x="1126802" y="1357740"/>
            <a:ext cx="42528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u="sng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Administrator</a:t>
            </a:r>
            <a:endParaRPr lang="ru-RU" sz="3000" u="sng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5B7A7D-A488-2401-BF41-5D43C80F0652}"/>
              </a:ext>
            </a:extLst>
          </p:cNvPr>
          <p:cNvSpPr txBox="1"/>
          <p:nvPr/>
        </p:nvSpPr>
        <p:spPr>
          <a:xfrm>
            <a:off x="1864767" y="2025532"/>
            <a:ext cx="2997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Губский Роман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4978F83-46CD-F6AB-3778-2F8A2E50B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2" y="599483"/>
            <a:ext cx="5350717" cy="644464"/>
          </a:xfrm>
        </p:spPr>
        <p:txBody>
          <a:bodyPr rtlCol="0">
            <a:normAutofit/>
          </a:bodyPr>
          <a:lstStyle/>
          <a:p>
            <a:pPr rtl="0"/>
            <a:r>
              <a:rPr lang="ru" sz="3400" b="1" dirty="0">
                <a:ln w="0"/>
                <a:solidFill>
                  <a:srgbClr val="41240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Разработчики проекта</a:t>
            </a:r>
          </a:p>
        </p:txBody>
      </p:sp>
      <p:sp>
        <p:nvSpPr>
          <p:cNvPr id="8" name="Объект 3">
            <a:extLst>
              <a:ext uri="{FF2B5EF4-FFF2-40B4-BE49-F238E27FC236}">
                <a16:creationId xmlns:a16="http://schemas.microsoft.com/office/drawing/2014/main" id="{78965022-A071-0DA6-4AE5-6389BA4DA34D}"/>
              </a:ext>
            </a:extLst>
          </p:cNvPr>
          <p:cNvSpPr txBox="1">
            <a:spLocks/>
          </p:cNvSpPr>
          <p:nvPr/>
        </p:nvSpPr>
        <p:spPr>
          <a:xfrm>
            <a:off x="5904505" y="4759050"/>
            <a:ext cx="3544882" cy="52244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lnSpc>
                <a:spcPct val="100000"/>
              </a:lnSpc>
              <a:buFont typeface="Wingdings 2" charset="2"/>
              <a:buNone/>
            </a:pPr>
            <a:endParaRPr lang="ru-RU" sz="340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781FB8B4-90E3-A40A-9213-770184137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5353620"/>
            <a:ext cx="1523997" cy="129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ED1E1C-D22D-E541-A11F-68C15D2683E9}"/>
              </a:ext>
            </a:extLst>
          </p:cNvPr>
          <p:cNvSpPr txBox="1"/>
          <p:nvPr/>
        </p:nvSpPr>
        <p:spPr>
          <a:xfrm>
            <a:off x="682190" y="2934530"/>
            <a:ext cx="505593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20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интегрирование БД SQLite в проект;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связывание формы авторизации пользователя с БД;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связывание формы создания рецепта с БД;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связывание формы редактирования аккаунта с БД;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связывание действий поиска, удаления и выбора рецептов </a:t>
            </a:r>
          </a:p>
          <a:p>
            <a:r>
              <a:rPr lang="ru-RU" sz="20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по тегам с БД.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79DD13F7-17FB-94D8-2842-297E32025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56" y="2076852"/>
            <a:ext cx="1035887" cy="53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678039F3-8C6E-861B-E3C2-10FA81B4D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235" y="2088884"/>
            <a:ext cx="1035887" cy="53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11FB352-E4C8-6A63-A341-C9269D767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935" y="553238"/>
            <a:ext cx="4936639" cy="133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145611D-62E6-94AC-A51B-CD83D205A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429" y="1964221"/>
            <a:ext cx="4113415" cy="270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23A4A5-C757-223B-ED2F-1549943A64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3433" y="372350"/>
            <a:ext cx="1757987" cy="2011543"/>
          </a:xfrm>
          <a:prstGeom prst="rect">
            <a:avLst/>
          </a:prstGeom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5C82AAB-7A31-C917-FE93-70976A42B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935" y="3924004"/>
            <a:ext cx="4431587" cy="122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E60EE3F-7337-47C4-ED35-61253C0B6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225" y="4861761"/>
            <a:ext cx="3758464" cy="107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918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4705BA5-B399-49CC-A4AF-AD006D8FF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C2A097F0-18E5-27C1-1B27-0EFC0FB88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5353620"/>
            <a:ext cx="1523997" cy="129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14212FF-D730-0675-62B3-78B478CF548A}"/>
              </a:ext>
            </a:extLst>
          </p:cNvPr>
          <p:cNvSpPr txBox="1"/>
          <p:nvPr/>
        </p:nvSpPr>
        <p:spPr>
          <a:xfrm>
            <a:off x="1825754" y="1452559"/>
            <a:ext cx="29032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u="sng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Designer UI UX</a:t>
            </a:r>
            <a:endParaRPr lang="ru-RU" sz="3000" u="sng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5B7A7D-A488-2401-BF41-5D43C80F0652}"/>
              </a:ext>
            </a:extLst>
          </p:cNvPr>
          <p:cNvSpPr txBox="1"/>
          <p:nvPr/>
        </p:nvSpPr>
        <p:spPr>
          <a:xfrm>
            <a:off x="1329981" y="1988732"/>
            <a:ext cx="3894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Азарова Анастасия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EE3848-9C3B-53AF-B5C9-51E3471714B1}"/>
              </a:ext>
            </a:extLst>
          </p:cNvPr>
          <p:cNvSpPr txBox="1"/>
          <p:nvPr/>
        </p:nvSpPr>
        <p:spPr>
          <a:xfrm>
            <a:off x="825627" y="3207648"/>
            <a:ext cx="4864133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20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составление прототипов дизайна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приложения;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согласование дизайна с заказчиком;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внесение коррективов в дизайн приложения;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добавление прототипов в репозиторий;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инспектирование готовой программы по прототипам.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778A8A-964C-455B-5F8A-0D1FAE4C08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" t="1404" r="2233" b="2456"/>
          <a:stretch/>
        </p:blipFill>
        <p:spPr>
          <a:xfrm>
            <a:off x="7007355" y="536308"/>
            <a:ext cx="4180897" cy="326492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7607ED5-D6BE-C290-D71D-3EBC58C32F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" t="2063" r="3693" b="4465"/>
          <a:stretch/>
        </p:blipFill>
        <p:spPr>
          <a:xfrm>
            <a:off x="6780140" y="1389921"/>
            <a:ext cx="3399119" cy="325875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0A4CB62-0B06-27E9-1673-E18E8AB9443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" t="1250" r="2970" b="3334"/>
          <a:stretch/>
        </p:blipFill>
        <p:spPr>
          <a:xfrm>
            <a:off x="7006812" y="2514826"/>
            <a:ext cx="3992652" cy="3284972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590D7CC2-AAEB-3ECD-1A67-651A5B80B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89" y="536308"/>
            <a:ext cx="5420810" cy="768272"/>
          </a:xfrm>
        </p:spPr>
        <p:txBody>
          <a:bodyPr rtlCol="0">
            <a:normAutofit/>
          </a:bodyPr>
          <a:lstStyle/>
          <a:p>
            <a:pPr rtl="0"/>
            <a:r>
              <a:rPr lang="ru" sz="3400" b="1" dirty="0">
                <a:ln w="0"/>
                <a:solidFill>
                  <a:srgbClr val="41240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Разработчики проекта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79C62EB3-CC02-8FE1-3AA7-0A053B4AF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46" y="2040052"/>
            <a:ext cx="1035887" cy="53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441BA7F9-1B94-CE6E-702C-4B7B59F21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789" y="2043373"/>
            <a:ext cx="1035887" cy="53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AF8A0B6-B179-F4D5-B44A-6A34BFC67A3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0" t="3171" r="6892" b="3171"/>
          <a:stretch/>
        </p:blipFill>
        <p:spPr>
          <a:xfrm>
            <a:off x="7996000" y="3619502"/>
            <a:ext cx="1790089" cy="261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72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D2FCE51-6FA9-558A-A74A-7AAF68A67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A91CC159-A2B5-E2A3-6EA7-729E5D68B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5353620"/>
            <a:ext cx="1523997" cy="129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14212FF-D730-0675-62B3-78B478CF548A}"/>
              </a:ext>
            </a:extLst>
          </p:cNvPr>
          <p:cNvSpPr txBox="1"/>
          <p:nvPr/>
        </p:nvSpPr>
        <p:spPr>
          <a:xfrm>
            <a:off x="2084015" y="1474454"/>
            <a:ext cx="23407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u="sng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 Manager</a:t>
            </a:r>
            <a:endParaRPr lang="ru-RU" sz="3000" u="sng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5B7A7D-A488-2401-BF41-5D43C80F0652}"/>
              </a:ext>
            </a:extLst>
          </p:cNvPr>
          <p:cNvSpPr txBox="1"/>
          <p:nvPr/>
        </p:nvSpPr>
        <p:spPr>
          <a:xfrm>
            <a:off x="1424282" y="2028452"/>
            <a:ext cx="36601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Гольев Александр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EE3848-9C3B-53AF-B5C9-51E3471714B1}"/>
              </a:ext>
            </a:extLst>
          </p:cNvPr>
          <p:cNvSpPr txBox="1"/>
          <p:nvPr/>
        </p:nvSpPr>
        <p:spPr>
          <a:xfrm>
            <a:off x="690395" y="3141137"/>
            <a:ext cx="512794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20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составление документации к проекту;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согласование документации с заказчиком;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загрузка документации в репозиторий;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написание Вики для всех членов команды;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написание справки о приложении.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8772A68-28BC-6465-0251-5190C1389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1643" y="600891"/>
            <a:ext cx="4645798" cy="3044873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C397DAC3-8273-BCC8-4E69-176F449E8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89" y="536308"/>
            <a:ext cx="5420810" cy="768272"/>
          </a:xfrm>
        </p:spPr>
        <p:txBody>
          <a:bodyPr rtlCol="0">
            <a:normAutofit/>
          </a:bodyPr>
          <a:lstStyle/>
          <a:p>
            <a:pPr rtl="0"/>
            <a:r>
              <a:rPr lang="ru" sz="3400" b="1" dirty="0">
                <a:ln w="0"/>
                <a:solidFill>
                  <a:srgbClr val="41240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Разработчики проекта</a:t>
            </a: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6B0987CA-E7AD-CA36-D5A0-D85CB9470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89" y="2079772"/>
            <a:ext cx="1035887" cy="53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3FED8C3F-CBD9-1DBD-8A97-85C4EC0CA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261" y="2103835"/>
            <a:ext cx="1035887" cy="53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7D256F-A5A6-A490-C216-DB14B0822D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6523" y="2127082"/>
            <a:ext cx="2687475" cy="387161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CF69AA2-C973-85BC-AAA1-1FFDDF336E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261" y="3535531"/>
            <a:ext cx="2463336" cy="25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0598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анец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9001_TF12214701" id="{56759B6B-9885-49D2-982D-9646159608C0}" vid="{37F740C0-197C-4D7E-9343-79430DBFAB7E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{BE776636-946E-434D-9DCF-0FCB90F3D2BD}tf12214701_win32</Template>
  <TotalTime>665</TotalTime>
  <Words>272</Words>
  <Application>Microsoft Office PowerPoint</Application>
  <PresentationFormat>Широкоэкранный</PresentationFormat>
  <Paragraphs>59</Paragraphs>
  <Slides>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6" baseType="lpstr">
      <vt:lpstr>Arial</vt:lpstr>
      <vt:lpstr>Arial Black</vt:lpstr>
      <vt:lpstr>Calibri</vt:lpstr>
      <vt:lpstr>Goudy Old Style</vt:lpstr>
      <vt:lpstr>Times New Roman</vt:lpstr>
      <vt:lpstr>Wingdings</vt:lpstr>
      <vt:lpstr>Wingdings 2</vt:lpstr>
      <vt:lpstr>СланецVTI</vt:lpstr>
      <vt:lpstr>Книга рецептов</vt:lpstr>
      <vt:lpstr>Цель проекта</vt:lpstr>
      <vt:lpstr>Основные функции приложения</vt:lpstr>
      <vt:lpstr>Разработчики проекта</vt:lpstr>
      <vt:lpstr>Разработчики проекта</vt:lpstr>
      <vt:lpstr>Разработчики проекта</vt:lpstr>
      <vt:lpstr>Разработчики проекта</vt:lpstr>
      <vt:lpstr>Разработчики проекта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Книга рецептов</dc:title>
  <dc:creator>AriS</dc:creator>
  <cp:lastModifiedBy>AriS</cp:lastModifiedBy>
  <cp:revision>11</cp:revision>
  <dcterms:created xsi:type="dcterms:W3CDTF">2023-06-06T19:26:21Z</dcterms:created>
  <dcterms:modified xsi:type="dcterms:W3CDTF">2023-06-09T15:41:12Z</dcterms:modified>
</cp:coreProperties>
</file>